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7" r:id="rId3"/>
    <p:sldId id="266" r:id="rId4"/>
    <p:sldId id="323" r:id="rId5"/>
    <p:sldId id="325" r:id="rId6"/>
    <p:sldId id="295" r:id="rId7"/>
    <p:sldId id="279" r:id="rId8"/>
    <p:sldId id="261" r:id="rId9"/>
    <p:sldId id="294" r:id="rId10"/>
    <p:sldId id="296" r:id="rId11"/>
    <p:sldId id="257" r:id="rId12"/>
    <p:sldId id="293" r:id="rId13"/>
    <p:sldId id="324" r:id="rId14"/>
    <p:sldId id="280" r:id="rId15"/>
    <p:sldId id="326" r:id="rId17"/>
    <p:sldId id="311" r:id="rId18"/>
    <p:sldId id="312" r:id="rId19"/>
    <p:sldId id="313" r:id="rId20"/>
    <p:sldId id="259" r:id="rId21"/>
    <p:sldId id="310" r:id="rId22"/>
    <p:sldId id="258" r:id="rId23"/>
    <p:sldId id="264" r:id="rId24"/>
    <p:sldId id="265" r:id="rId25"/>
    <p:sldId id="328" r:id="rId26"/>
    <p:sldId id="288" r:id="rId27"/>
    <p:sldId id="289" r:id="rId28"/>
    <p:sldId id="327" r:id="rId29"/>
    <p:sldId id="375" r:id="rId30"/>
    <p:sldId id="376" r:id="rId31"/>
    <p:sldId id="290" r:id="rId32"/>
    <p:sldId id="355" r:id="rId33"/>
    <p:sldId id="354" r:id="rId34"/>
    <p:sldId id="360" r:id="rId35"/>
    <p:sldId id="366" r:id="rId36"/>
    <p:sldId id="363" r:id="rId37"/>
    <p:sldId id="361" r:id="rId38"/>
    <p:sldId id="362" r:id="rId39"/>
    <p:sldId id="364" r:id="rId40"/>
    <p:sldId id="365" r:id="rId41"/>
    <p:sldId id="329" r:id="rId42"/>
    <p:sldId id="330" r:id="rId43"/>
    <p:sldId id="331" r:id="rId44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0F80FF"/>
    <a:srgbClr val="0000FF"/>
    <a:srgbClr val="0099FF"/>
    <a:srgbClr val="FC0280"/>
    <a:srgbClr val="FD66FF"/>
    <a:srgbClr val="00CC66"/>
    <a:srgbClr val="00FF99"/>
    <a:srgbClr val="0066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>
        <p:scale>
          <a:sx n="125" d="100"/>
          <a:sy n="125" d="100"/>
        </p:scale>
        <p:origin x="872" y="952"/>
      </p:cViewPr>
      <p:guideLst>
        <p:guide orient="horz" pos="2160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64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64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90204" pitchFamily="34" charset="0"/>
                <a:cs typeface="Arial" panose="020B060402020209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32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16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  4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     4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latin typeface="Arial" panose="020B0604020202090204" pitchFamily="34" charset="0"/>
                <a:cs typeface="Arial" panose="020B060402020209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endParaRPr lang="en-US" altLang="zh-CN" sz="1400" b="1" baseline="-25000">
              <a:solidFill>
                <a:schemeClr val="bg1">
                  <a:lumMod val="50000"/>
                </a:schemeClr>
              </a:solidFill>
              <a:uFillTx/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  <a:endParaRPr lang="zh-CN" altLang="en-US" sz="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  <a:endParaRPr lang="en-US" altLang="zh-CN" sz="14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  <a:endParaRPr lang="en-US" altLang="zh-CN" sz="1400" b="1" u="sng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  <a:endParaRPr lang="en-US" altLang="zh-CN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en-US" altLang="zh-CN" sz="16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  <a:endParaRPr lang="en-US" altLang="zh-CN" sz="1000" dirty="0">
              <a:solidFill>
                <a:schemeClr val="accent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  <a:endParaRPr lang="en-US" altLang="zh-CN" sz="1000" dirty="0">
              <a:solidFill>
                <a:schemeClr val="accent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  <a:endParaRPr lang="en-US" altLang="zh-CN" sz="1400" b="1" dirty="0">
              <a:solidFill>
                <a:srgbClr val="0070C0"/>
              </a:solidFill>
              <a:latin typeface="Menlo" panose="020B060903080402020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  <a:endParaRPr lang="en-US" sz="1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DWC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PWC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BN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  <a:endParaRPr lang="zh-CN" altLang="en-US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endParaRPr lang="en-US" altLang="zh-CN" sz="12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 operation </a:t>
            </a:r>
            <a:endParaRPr lang="en-US" altLang="zh-CN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  <a:endParaRPr 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  <a:endParaRPr 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  <a:endParaRPr lang="en-US" sz="1000" dirty="0">
              <a:solidFill>
                <a:srgbClr val="7030A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  <a:endParaRPr lang="en-US" sz="16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  <a:endParaRPr lang="en-US" altLang="zh-CN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9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endParaRPr lang="en-US" altLang="zh-CN" sz="1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         28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90204" pitchFamily="34" charset="0"/>
              </a:rPr>
              <a:t>  x</a:t>
            </a:r>
            <a:endParaRPr lang="en-US" altLang="zh-CN" sz="1400" dirty="0"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           28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en-US" altLang="zh-CN" sz="1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14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7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7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28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28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14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9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         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  <a:endParaRPr lang="en-US" altLang="zh-CN" sz="1400" dirty="0">
              <a:latin typeface="Axure Handwriting" panose="020B0402020200020204" pitchFamily="34" charset="0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7345</Words>
  <Application>WPS 文字</Application>
  <PresentationFormat>宽屏</PresentationFormat>
  <Paragraphs>709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Arial</vt:lpstr>
      <vt:lpstr>方正书宋_GBK</vt:lpstr>
      <vt:lpstr>Wingdings</vt:lpstr>
      <vt:lpstr>微软雅黑</vt:lpstr>
      <vt:lpstr>Arial Narrow</vt:lpstr>
      <vt:lpstr>Axure Handwriting</vt:lpstr>
      <vt:lpstr>Menlo</vt:lpstr>
      <vt:lpstr>Microsoft JhengHei</vt:lpstr>
      <vt:lpstr>Lucida Calligraphy</vt:lpstr>
      <vt:lpstr>Microsoft YaHei UI</vt:lpstr>
      <vt:lpstr>宋体</vt:lpstr>
      <vt:lpstr>Arial Unicode MS</vt:lpstr>
      <vt:lpstr>汉仪书宋二KW</vt:lpstr>
      <vt:lpstr>Calibri Light</vt:lpstr>
      <vt:lpstr>Helvetica Neue</vt:lpstr>
      <vt:lpstr>Calibri</vt:lpstr>
      <vt:lpstr>苹方-简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1413</cp:revision>
  <dcterms:created xsi:type="dcterms:W3CDTF">2020-09-24T07:52:30Z</dcterms:created>
  <dcterms:modified xsi:type="dcterms:W3CDTF">2020-09-24T07:52:30Z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